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93" r:id="rId2"/>
    <p:sldId id="271" r:id="rId3"/>
    <p:sldId id="274" r:id="rId4"/>
    <p:sldId id="291" r:id="rId5"/>
    <p:sldId id="276" r:id="rId6"/>
    <p:sldId id="284" r:id="rId7"/>
    <p:sldId id="277" r:id="rId8"/>
    <p:sldId id="278" r:id="rId9"/>
    <p:sldId id="279" r:id="rId10"/>
    <p:sldId id="280" r:id="rId11"/>
    <p:sldId id="285" r:id="rId12"/>
    <p:sldId id="286" r:id="rId13"/>
    <p:sldId id="287" r:id="rId14"/>
    <p:sldId id="290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99"/>
    <a:srgbClr val="0000FF"/>
    <a:srgbClr val="00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16" autoAdjust="0"/>
    <p:restoredTop sz="94660"/>
  </p:normalViewPr>
  <p:slideViewPr>
    <p:cSldViewPr>
      <p:cViewPr>
        <p:scale>
          <a:sx n="66" d="100"/>
          <a:sy n="66" d="100"/>
        </p:scale>
        <p:origin x="-15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14D3C-0663-4A42-9F0B-C59CEABA7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068C8-4208-44E6-972E-28A114871F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64918-D973-408C-9F96-C39F06B4D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DBD95-619A-4A88-987B-090D9349E6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6F887-8EA2-491B-8B71-B039B1E00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F02CA-BD66-423B-895B-EE834BB48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D518-BCC3-433F-99B7-B067D5E88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58B3F-6E3E-4FA5-AE55-3523C1C7C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034D6-1F72-480C-8AB3-EDD8AA75AB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3E80C-B498-420F-8BAE-7EEFD8610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A0CF9-CEA6-4155-9376-91343ABA6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94D1449-CDBE-4641-B995-19261B9025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PHÂN 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Tập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đọc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16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 BÀI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: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Trong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quán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ăn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“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Ba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cá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bống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”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Nguyễn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Thị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Thu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Lan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endParaRPr lang="en-US" dirty="0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28600" y="1135063"/>
            <a:ext cx="8763000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>
                <a:solidFill>
                  <a:srgbClr val="0000FF"/>
                </a:solidFill>
              </a:rPr>
              <a:t>Cáo lễ phép ngả mũ chào rồi nói: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_ Ngài cho chúng cháu mười đồng tiền vàng chúng cháu xin nộp ngay thằng người gỗ ấy . Lão Ba-ra-ba luồn tay vào túi , móc ra mười đồng 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Cáo đếm đi đếm lại mãi , rồi thở dài đưa cho méo một nữa .Nó lấy chân trỏ vào cái bình 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- Nó ở ngay dưới mũi ngài đây.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Lão Ba-ra-ba vớ lấy cái bình , ném bốp xuống sàn lát đá .Bu-ra-ti-nô bò lổm ngổm giữa những mảng bình . Thừa dịp mọi người đang há hốc mồm ngơ ngác , chú lao ra ngoài ,nhanh như mũi tên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85800" y="9144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Luyện đọc diễn cảm 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0" y="1287463"/>
            <a:ext cx="9144000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>
                <a:solidFill>
                  <a:srgbClr val="0000FF"/>
                </a:solidFill>
              </a:rPr>
              <a:t>Cáo lễ phép ngả mũ chào rồi nói: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_ Ngài cho chúngcháu </a:t>
            </a:r>
            <a:r>
              <a:rPr lang="en-US">
                <a:solidFill>
                  <a:srgbClr val="FF0000"/>
                </a:solidFill>
              </a:rPr>
              <a:t>mươi đồng tiền vàng</a:t>
            </a:r>
            <a:r>
              <a:rPr lang="en-US">
                <a:solidFill>
                  <a:srgbClr val="0000FF"/>
                </a:solidFill>
              </a:rPr>
              <a:t> chúng cháu xin </a:t>
            </a:r>
            <a:r>
              <a:rPr lang="en-US">
                <a:solidFill>
                  <a:srgbClr val="FF0000"/>
                </a:solidFill>
              </a:rPr>
              <a:t>nộp ngay </a:t>
            </a:r>
            <a:r>
              <a:rPr lang="en-US">
                <a:solidFill>
                  <a:srgbClr val="0000FF"/>
                </a:solidFill>
              </a:rPr>
              <a:t>thằng người gỗ ấy . Lão Ba-ra-ba luồn tay vào túi , móc ra mười đồng 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Cáo </a:t>
            </a:r>
            <a:r>
              <a:rPr lang="en-US">
                <a:solidFill>
                  <a:srgbClr val="FF0000"/>
                </a:solidFill>
              </a:rPr>
              <a:t>đếm đi đếm lại</a:t>
            </a:r>
            <a:r>
              <a:rPr lang="en-US">
                <a:solidFill>
                  <a:srgbClr val="0000FF"/>
                </a:solidFill>
              </a:rPr>
              <a:t> mãi , rồi </a:t>
            </a:r>
            <a:r>
              <a:rPr lang="en-US">
                <a:solidFill>
                  <a:srgbClr val="FF0000"/>
                </a:solidFill>
              </a:rPr>
              <a:t>thở dài</a:t>
            </a:r>
            <a:r>
              <a:rPr lang="en-US">
                <a:solidFill>
                  <a:srgbClr val="0000FF"/>
                </a:solidFill>
              </a:rPr>
              <a:t> đưa cho méo một nữa .Nó lấy chân trỏ vào cái bình 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- Nó ở </a:t>
            </a:r>
            <a:r>
              <a:rPr lang="en-US">
                <a:solidFill>
                  <a:srgbClr val="FF0000"/>
                </a:solidFill>
              </a:rPr>
              <a:t>ngay dưới mũi</a:t>
            </a:r>
            <a:r>
              <a:rPr lang="en-US">
                <a:solidFill>
                  <a:srgbClr val="0000FF"/>
                </a:solidFill>
              </a:rPr>
              <a:t> ngài đây.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Lão Ba-ra-ba </a:t>
            </a:r>
            <a:r>
              <a:rPr lang="en-US">
                <a:solidFill>
                  <a:srgbClr val="FF0000"/>
                </a:solidFill>
              </a:rPr>
              <a:t>vớ</a:t>
            </a:r>
            <a:r>
              <a:rPr lang="en-US">
                <a:solidFill>
                  <a:srgbClr val="0000FF"/>
                </a:solidFill>
              </a:rPr>
              <a:t> lấy cái bình , </a:t>
            </a:r>
            <a:r>
              <a:rPr lang="en-US">
                <a:solidFill>
                  <a:srgbClr val="FF0000"/>
                </a:solidFill>
              </a:rPr>
              <a:t>nép bốp</a:t>
            </a:r>
            <a:r>
              <a:rPr lang="en-US">
                <a:solidFill>
                  <a:srgbClr val="0000FF"/>
                </a:solidFill>
              </a:rPr>
              <a:t> xuống sàn lát đá .Bu-ra-ti-nô bò </a:t>
            </a:r>
            <a:r>
              <a:rPr lang="en-US">
                <a:solidFill>
                  <a:srgbClr val="FF0000"/>
                </a:solidFill>
              </a:rPr>
              <a:t>lổm ngổm</a:t>
            </a:r>
            <a:r>
              <a:rPr lang="en-US">
                <a:solidFill>
                  <a:srgbClr val="0000FF"/>
                </a:solidFill>
              </a:rPr>
              <a:t> giữa những mảng bình . Thừa dịp mọi người đang há hốc mồm ngơ ngác , chú </a:t>
            </a:r>
            <a:r>
              <a:rPr lang="en-US">
                <a:solidFill>
                  <a:srgbClr val="FF0000"/>
                </a:solidFill>
              </a:rPr>
              <a:t>lao</a:t>
            </a:r>
            <a:r>
              <a:rPr lang="en-US">
                <a:solidFill>
                  <a:srgbClr val="0000FF"/>
                </a:solidFill>
              </a:rPr>
              <a:t> ra ngoài ,nhanh như mũi tên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5" name="Oval 27"/>
          <p:cNvSpPr>
            <a:spLocks noChangeArrowheads="1"/>
          </p:cNvSpPr>
          <p:nvPr/>
        </p:nvSpPr>
        <p:spPr bwMode="auto">
          <a:xfrm>
            <a:off x="838200" y="3657600"/>
            <a:ext cx="533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8382" name="WordArt 14"/>
          <p:cNvSpPr>
            <a:spLocks noChangeArrowheads="1" noChangeShapeType="1" noTextEdit="1"/>
          </p:cNvSpPr>
          <p:nvPr/>
        </p:nvSpPr>
        <p:spPr bwMode="auto">
          <a:xfrm>
            <a:off x="2743200" y="381000"/>
            <a:ext cx="4876800" cy="12049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TẬP LÀM GIÁM KHẢO 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838200" y="6096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TRÒ CHƠI 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609600" y="1676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457200" y="1828800"/>
            <a:ext cx="80772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Bu-ra-ti-nô cần moi bí mật gì ở lão Ba-ra-ha?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  A    Cần biết mỏ vàng ở đâu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  B    Cần biết nguồn tài nguyên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  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914400" y="3733800"/>
            <a:ext cx="5943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C    Cần biết kho báu ở đâu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D    Cần biết thông tin về A-li-xa.</a:t>
            </a:r>
          </a:p>
        </p:txBody>
      </p:sp>
      <p:pic>
        <p:nvPicPr>
          <p:cNvPr id="58393" name="Picture 25" descr="Frames PPT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4" name="Picture 26" descr="Video clip: Ph&amp;#7909; n&amp;#7919;, ai c&amp;#361;ng th&amp;#237;ch, Video Clip Cười, Cười suốt 24giờ, 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86200"/>
            <a:ext cx="2667000" cy="2025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8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8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8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5" grpId="0" animBg="1"/>
      <p:bldP spid="58382" grpId="0" animBg="1"/>
      <p:bldP spid="583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981200" y="6096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3505200" y="304800"/>
            <a:ext cx="4876800" cy="12049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TẬP LÀM GIÁM KHẢO 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TRÒ CHƠI 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762000" y="1828800"/>
            <a:ext cx="78486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Chú bé người gỗ ( BU-ra-ti-nô ) là người thế nào?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A    Thông minh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B    Biết dùng mưu kế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C     Dũng cảm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D    Thông minh đã biết dùng mưu kế để chiến thắng kẻ ác đang tìm cách hại mình</a:t>
            </a:r>
            <a:r>
              <a:rPr lang="en-US"/>
              <a:t>.</a:t>
            </a: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762000" y="4405313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59401" name="Picture 9" descr="Video clip: Ph&amp;#7909; n&amp;#7919;, ai c&amp;#361;ng th&amp;#237;ch, Video Clip Cười, Cười suốt 24giờ,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438400"/>
            <a:ext cx="2667000" cy="2025650"/>
          </a:xfrm>
          <a:prstGeom prst="rect">
            <a:avLst/>
          </a:prstGeom>
          <a:noFill/>
        </p:spPr>
      </p:pic>
      <p:pic>
        <p:nvPicPr>
          <p:cNvPr id="59402" name="Picture 10" descr="Frames PPT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/>
          </a:p>
        </p:txBody>
      </p:sp>
      <p:pic>
        <p:nvPicPr>
          <p:cNvPr id="62468" name="Picture 4" descr="317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0"/>
            <a:ext cx="11201400" cy="7467600"/>
          </a:xfrm>
          <a:prstGeom prst="rect">
            <a:avLst/>
          </a:prstGeom>
          <a:noFill/>
        </p:spPr>
      </p:pic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8077200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Chúc các em chăm ngoan - học giỏi</a:t>
            </a:r>
            <a:endParaRPr lang="en-US" sz="36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pic>
        <p:nvPicPr>
          <p:cNvPr id="62471" name="Picture 7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352800"/>
            <a:ext cx="3810000" cy="300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Video clip: Ch&amp;#7881; m&amp;#7897;t &amp;#273;&amp;#224;ng l&amp;#224;m m&amp;#7897;t n&amp;#7867;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762000"/>
            <a:ext cx="1828800" cy="1905000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2209800" y="1371600"/>
            <a:ext cx="3733800" cy="8382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Kiểm tra bài cũ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914400" y="2438400"/>
            <a:ext cx="6400800" cy="1447800"/>
          </a:xfrm>
          <a:prstGeom prst="wedgeRoundRectCallout">
            <a:avLst>
              <a:gd name="adj1" fmla="val -43750"/>
              <a:gd name="adj2" fmla="val 35306"/>
              <a:gd name="adj3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rgbClr val="0000FF"/>
                </a:solidFill>
              </a:rPr>
              <a:t>1/ Em hãy đọc đoạn 1 và2 của bài kéo co .Hãy giới thiệu cách chơi kéo co ở làng Hữu Trấp?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838200" y="4038600"/>
            <a:ext cx="7010400" cy="1676400"/>
          </a:xfrm>
          <a:prstGeom prst="wedgeEllipseCallout">
            <a:avLst>
              <a:gd name="adj1" fmla="val -43750"/>
              <a:gd name="adj2" fmla="val 64583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rgbClr val="0000FF"/>
                </a:solidFill>
              </a:rPr>
              <a:t>2/ Đọc đoạn 3 của bài kéo co .Hãy cho biết cách chơi kéo co ở làng Tích Sơn có gì đặc biệt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pitchFamily="34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</a:rPr>
              <a:t>Tập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đọc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981200" y="6096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1981200" y="533400"/>
            <a:ext cx="57150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Trong quán ăn "Ba cá bống"</a:t>
            </a:r>
            <a:endParaRPr lang="en-US" sz="36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562600" y="9906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A –lếch-xây Tôn-xtôi</a:t>
            </a:r>
          </a:p>
        </p:txBody>
      </p:sp>
      <p:pic>
        <p:nvPicPr>
          <p:cNvPr id="45064" name="Picture 8" descr="1"/>
          <p:cNvPicPr>
            <a:picLocks noChangeAspect="1" noChangeArrowheads="1"/>
          </p:cNvPicPr>
          <p:nvPr/>
        </p:nvPicPr>
        <p:blipFill>
          <a:blip r:embed="rId2"/>
          <a:srcRect b="4739"/>
          <a:stretch>
            <a:fillRect/>
          </a:stretch>
        </p:blipFill>
        <p:spPr bwMode="auto">
          <a:xfrm>
            <a:off x="533400" y="1524000"/>
            <a:ext cx="8153400" cy="48768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book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5029200" cy="3886200"/>
          </a:xfrm>
          <a:prstGeom prst="rect">
            <a:avLst/>
          </a:prstGeom>
          <a:noFill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85800" y="5334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             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  </a:t>
            </a:r>
            <a:r>
              <a:rPr lang="en-US" sz="2400" dirty="0" err="1">
                <a:solidFill>
                  <a:srgbClr val="0000FF"/>
                </a:solidFill>
              </a:rPr>
              <a:t>Tập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đọc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4518" name="WordArt 6"/>
          <p:cNvSpPr>
            <a:spLocks noChangeArrowheads="1" noChangeShapeType="1" noTextEdit="1"/>
          </p:cNvSpPr>
          <p:nvPr/>
        </p:nvSpPr>
        <p:spPr bwMode="auto">
          <a:xfrm>
            <a:off x="2209800" y="838200"/>
            <a:ext cx="57150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Trong quán ăn "Ba cá bống"</a:t>
            </a:r>
            <a:endParaRPr lang="en-US" sz="36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5410200" y="12954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A –lếch-xây Tôn-xtôi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886200" y="31242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159</a:t>
            </a:r>
          </a:p>
        </p:txBody>
      </p:sp>
      <p:pic>
        <p:nvPicPr>
          <p:cNvPr id="64522" name="Picture 10" descr="Video clip: &amp;#272;&amp;#7915;ng l&amp;#224;m em b&amp;#7845;t ng&amp;#7901;, Video Clip Cười, Cười suốt 24giờ, 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43400"/>
            <a:ext cx="1617663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1981200" y="990600"/>
            <a:ext cx="57150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Trong quán ăn "Ba cá bống"</a:t>
            </a:r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486400" y="1400175"/>
            <a:ext cx="336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 –lếch-xây Tôn-xtôi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762000" y="1628775"/>
            <a:ext cx="2655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0000FF"/>
                </a:solidFill>
              </a:rPr>
              <a:t>Cách chia đoạn: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90800" y="2162175"/>
            <a:ext cx="2497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Phần giới thiệu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990600" y="2895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Đoạn 1: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990600" y="3581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Đoạn 2: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514600" y="35814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Bu-ra-ti-nô hét lên… đến Các-lô ạ.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990600" y="42672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Đoạn 3: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2438400" y="2921000"/>
            <a:ext cx="5965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Biết là Ba-ra-ba… đến cái lò sưởi này.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514600" y="4216400"/>
            <a:ext cx="5911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Vừa lúc ấy… đến nhanh như mũi tên.</a:t>
            </a:r>
          </a:p>
        </p:txBody>
      </p:sp>
      <p:pic>
        <p:nvPicPr>
          <p:cNvPr id="47120" name="Picture 16" descr="Video clip: &amp;#272;&amp;#7915;ng l&amp;#224;m em b&amp;#7845;t ng&amp;#7901;, Video Clip Cười, Cười suốt 24giờ,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953000"/>
            <a:ext cx="1617663" cy="1543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4" grpId="0"/>
      <p:bldP spid="47115" grpId="1"/>
      <p:bldP spid="47116" grpId="0"/>
      <p:bldP spid="47117" grpId="0"/>
      <p:bldP spid="47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914400" y="14478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</a:rPr>
              <a:t>Luyện đọc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334000" y="1371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</a:rPr>
              <a:t>Tìm hiểu bài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57200" y="2590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Ba-ra-ba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133600" y="2590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Đu-rê-ma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057400" y="21336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Bu-ra-ti-nô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57200" y="31242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Các-lô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2209800" y="3048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A-li-xa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457200" y="3657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A-di-li-ô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2133600" y="3657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lổm ngổm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457200" y="21336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Toóc-ti-la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57200" y="4311650"/>
            <a:ext cx="670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Ngài cho chúng cháu mười đồng tiền vàng, chúng cháu xin nộp ngay thằng người gỗ ấy.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381000" y="5226050"/>
            <a:ext cx="670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Thừa dịp mọi người đang há hốc mồm ngơ ngác , chú lao ra ngoài , nhanh như mũi tên.</a:t>
            </a:r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4648200" y="1828800"/>
            <a:ext cx="0" cy="2362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4953000" y="1981200"/>
            <a:ext cx="31242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-chui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-mê tín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-ngay dưới mũi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-luồn </a:t>
            </a:r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 flipH="1">
            <a:off x="6858000" y="4876800"/>
            <a:ext cx="76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 flipH="1">
            <a:off x="6705600" y="5791200"/>
            <a:ext cx="76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55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55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55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55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55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55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55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55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55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55307" grpId="0"/>
      <p:bldP spid="55308" grpId="0"/>
      <p:bldP spid="55309" grpId="0"/>
      <p:bldP spid="55310" grpId="0"/>
      <p:bldP spid="55311" grpId="0"/>
      <p:bldP spid="55312" grpId="0"/>
      <p:bldP spid="55314" grpId="0"/>
      <p:bldP spid="55318" grpId="0"/>
      <p:bldP spid="55319" grpId="0"/>
      <p:bldP spid="55323" grpId="0" animBg="1"/>
      <p:bldP spid="553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85800" y="1905000"/>
            <a:ext cx="822960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* Bu- ra-ti- nôcần moi bí mật gì ở lão Ba-ra-ba?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- Bu-ra-ti-nô cần biết kho báu ở đâu.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Chú bé gỗ đã làm cách nào để biộc lão Ba-ra-ba phải nói ra điều bí mật?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</a:rPr>
              <a:t>  -Chú chui vào một cái bình đặt trên bàn ăn , đợi Ba-ra-ba uóng rượu say, từ trong bình thét lên “ Ba-ra-ba ! Kho báu ở đâu nói ngay!” khiến hai tên độc ác sợ xanh mặt tưởng là lời ma quỷ nên đã nói ra bí mật.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85800" y="1676400"/>
            <a:ext cx="80010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* Chú bé gỗ gặp điều gì nguy hiểm và đã thoát thân như thế nào?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-Cáo A-li-xa và mèo A-di-li-ô biết chú bé gỗ đang ở trong bình đất , đã báo với Ba –ra- ba để kiếm tiền .Ba-ra-ba ném bình vỡ xuống sàn vỡ tan.Ba-ra-ti-nô bò lỗm ngổm giữa những mảnh bình . Thừa dịp bọn ác đang há hốc mồm ngạc nhiên , chú lao ra ngoài.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Những hình ảnh , chi tiết nào trong bài em cho ngộ nghĩnh và lí thú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 * Truyện nói lên điều gì?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861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                  </a:t>
            </a: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   </a:t>
            </a:r>
            <a:r>
              <a:rPr lang="en-US" dirty="0" err="1">
                <a:solidFill>
                  <a:srgbClr val="0000FF"/>
                </a:solidFill>
              </a:rPr>
              <a:t>Tập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đọc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57150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Trong quán ăn "Ba cá bống"</a:t>
            </a:r>
            <a:endParaRPr lang="en-US" sz="36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562600" y="1247775"/>
            <a:ext cx="336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 –lếch-xây Tôn-xtôi</a:t>
            </a: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609600" y="2133600"/>
            <a:ext cx="7467600" cy="2667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219200" y="2819400"/>
            <a:ext cx="6858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Chú bé người gỗ ( Ba-ra-ti-nô) thông minh đã biết dùng mưu để chiến thắng kẻ ác đang tìm cách hại mình </a:t>
            </a:r>
          </a:p>
        </p:txBody>
      </p:sp>
      <p:pic>
        <p:nvPicPr>
          <p:cNvPr id="50186" name="Picture 10" descr="Video clip: &amp;#272;&amp;#7915;ng l&amp;#224;m em b&amp;#7845;t ng&amp;#7901;, Video Clip Cười, Cười suốt 24giờ,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724400"/>
            <a:ext cx="2057400" cy="15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  <p:bldP spid="501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797"/>
  <p:tag name="VIOLETTITLE" val="TRONG QUÁN ĂN BA CÁ BỐNG"/>
  <p:tag name="VIOLETLESSON" val="31"/>
  <p:tag name="VIOLETCATID" val="8048927"/>
  <p:tag name="VIOLETSUBJECT" val="Tập đọc 4"/>
  <p:tag name="VIOLETAUTHORID" val="1567599"/>
  <p:tag name="VIOLETAUTHORNAME" val="Trấn Văn Sáu"/>
  <p:tag name="VIOLETAUTHORAVATAR" val="no_avatar.jpg"/>
  <p:tag name="VIOLETAUTHORADDRESS" val="trường th Gành hào B - Bạc Liêu"/>
  <p:tag name="VIOLETDATE" val="2013-12-14 21:53:25"/>
  <p:tag name="VIOLETHIT" val="256"/>
  <p:tag name="VIOLETLIKE" val="0"/>
  <p:tag name="MMPROD_NEXTUNIQUEID" val="10015"/>
  <p:tag name="MMPROD_UIDATA" val="&lt;database version=&quot;7.0&quot;&gt;&lt;object type=&quot;1&quot; unique_id=&quot;10001&quot;&gt;&lt;object type=&quot;2&quot; unique_id=&quot;10521&quot;&gt;&lt;object type=&quot;3&quot; unique_id=&quot;10523&quot;&gt;&lt;property id=&quot;20148&quot; value=&quot;5&quot;/&gt;&lt;property id=&quot;20300&quot; value=&quot;Slide 2&quot;/&gt;&lt;property id=&quot;20307&quot; value=&quot;271&quot;/&gt;&lt;/object&gt;&lt;object type=&quot;3&quot; unique_id=&quot;10524&quot;&gt;&lt;property id=&quot;20148&quot; value=&quot;5&quot;/&gt;&lt;property id=&quot;20300&quot; value=&quot;Slide 3&quot;/&gt;&lt;property id=&quot;20307&quot; value=&quot;274&quot;/&gt;&lt;/object&gt;&lt;object type=&quot;3&quot; unique_id=&quot;10525&quot;&gt;&lt;property id=&quot;20148&quot; value=&quot;5&quot;/&gt;&lt;property id=&quot;20300&quot; value=&quot;Slide 4&quot;/&gt;&lt;property id=&quot;20307&quot; value=&quot;291&quot;/&gt;&lt;/object&gt;&lt;object type=&quot;3&quot; unique_id=&quot;10526&quot;&gt;&lt;property id=&quot;20148&quot; value=&quot;5&quot;/&gt;&lt;property id=&quot;20300&quot; value=&quot;Slide 5&quot;/&gt;&lt;property id=&quot;20307&quot; value=&quot;276&quot;/&gt;&lt;/object&gt;&lt;object type=&quot;3&quot; unique_id=&quot;10527&quot;&gt;&lt;property id=&quot;20148&quot; value=&quot;5&quot;/&gt;&lt;property id=&quot;20300&quot; value=&quot;Slide 6&quot;/&gt;&lt;property id=&quot;20307&quot; value=&quot;284&quot;/&gt;&lt;/object&gt;&lt;object type=&quot;3&quot; unique_id=&quot;10528&quot;&gt;&lt;property id=&quot;20148&quot; value=&quot;5&quot;/&gt;&lt;property id=&quot;20300&quot; value=&quot;Slide 7&quot;/&gt;&lt;property id=&quot;20307&quot; value=&quot;277&quot;/&gt;&lt;/object&gt;&lt;object type=&quot;3&quot; unique_id=&quot;10529&quot;&gt;&lt;property id=&quot;20148&quot; value=&quot;5&quot;/&gt;&lt;property id=&quot;20300&quot; value=&quot;Slide 8&quot;/&gt;&lt;property id=&quot;20307&quot; value=&quot;278&quot;/&gt;&lt;/object&gt;&lt;object type=&quot;3&quot; unique_id=&quot;10530&quot;&gt;&lt;property id=&quot;20148&quot; value=&quot;5&quot;/&gt;&lt;property id=&quot;20300&quot; value=&quot;Slide 9&quot;/&gt;&lt;property id=&quot;20307&quot; value=&quot;279&quot;/&gt;&lt;/object&gt;&lt;object type=&quot;3&quot; unique_id=&quot;10531&quot;&gt;&lt;property id=&quot;20148&quot; value=&quot;5&quot;/&gt;&lt;property id=&quot;20300&quot; value=&quot;Slide 10&quot;/&gt;&lt;property id=&quot;20307&quot; value=&quot;280&quot;/&gt;&lt;/object&gt;&lt;object type=&quot;3&quot; unique_id=&quot;10532&quot;&gt;&lt;property id=&quot;20148&quot; value=&quot;5&quot;/&gt;&lt;property id=&quot;20300&quot; value=&quot;Slide 11&quot;/&gt;&lt;property id=&quot;20307&quot; value=&quot;285&quot;/&gt;&lt;/object&gt;&lt;object type=&quot;3&quot; unique_id=&quot;10533&quot;&gt;&lt;property id=&quot;20148&quot; value=&quot;5&quot;/&gt;&lt;property id=&quot;20300&quot; value=&quot;Slide 12&quot;/&gt;&lt;property id=&quot;20307&quot; value=&quot;286&quot;/&gt;&lt;/object&gt;&lt;object type=&quot;3&quot; unique_id=&quot;10534&quot;&gt;&lt;property id=&quot;20148&quot; value=&quot;5&quot;/&gt;&lt;property id=&quot;20300&quot; value=&quot;Slide 13&quot;/&gt;&lt;property id=&quot;20307&quot; value=&quot;287&quot;/&gt;&lt;/object&gt;&lt;object type=&quot;3&quot; unique_id=&quot;10535&quot;&gt;&lt;property id=&quot;20148&quot; value=&quot;5&quot;/&gt;&lt;property id=&quot;20300&quot; value=&quot;Slide 14&quot;/&gt;&lt;property id=&quot;20307&quot; value=&quot;290&quot;/&gt;&lt;/object&gt;&lt;object type=&quot;3&quot; unique_id=&quot;10940&quot;&gt;&lt;property id=&quot;20148&quot; value=&quot;5&quot;/&gt;&lt;property id=&quot;20300&quot; value=&quot;Slide 1&quot;/&gt;&lt;property id=&quot;20307&quot; value=&quot;293&quot;/&gt;&lt;/object&gt;&lt;/object&gt;&lt;object type=&quot;8&quot; unique_id=&quot;1055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839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AutoBVT</cp:lastModifiedBy>
  <cp:revision>212</cp:revision>
  <dcterms:created xsi:type="dcterms:W3CDTF">2009-11-24T13:32:08Z</dcterms:created>
  <dcterms:modified xsi:type="dcterms:W3CDTF">2016-01-20T08:59:47Z</dcterms:modified>
</cp:coreProperties>
</file>